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9"/>
    <p:restoredTop sz="94606"/>
  </p:normalViewPr>
  <p:slideViewPr>
    <p:cSldViewPr snapToGrid="0" snapToObjects="1">
      <p:cViewPr>
        <p:scale>
          <a:sx n="83" d="100"/>
          <a:sy n="83" d="100"/>
        </p:scale>
        <p:origin x="208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tiff>
</file>

<file path=ppt/media/image10.tiff>
</file>

<file path=ppt/media/image11.jpg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3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12/14/17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tiff"/><Relationship Id="rId3" Type="http://schemas.openxmlformats.org/officeDocument/2006/relationships/image" Target="../media/image1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 smtClean="0"/>
              <a:t>PiSecure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VILAIRE Guillaume</a:t>
            </a:r>
          </a:p>
          <a:p>
            <a:r>
              <a:rPr lang="fr-FR" dirty="0" smtClean="0"/>
              <a:t>DE OLIVEIRA ANTHONY</a:t>
            </a:r>
          </a:p>
        </p:txBody>
      </p:sp>
    </p:spTree>
    <p:extLst>
      <p:ext uri="{BB962C8B-B14F-4D97-AF65-F5344CB8AC3E}">
        <p14:creationId xmlns:p14="http://schemas.microsoft.com/office/powerpoint/2010/main" val="1350579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470072" y="1613373"/>
            <a:ext cx="4822767" cy="4793671"/>
          </a:xfrm>
        </p:spPr>
        <p:txBody>
          <a:bodyPr/>
          <a:lstStyle/>
          <a:p>
            <a:endParaRPr lang="fr-FR" dirty="0"/>
          </a:p>
          <a:p>
            <a:pPr>
              <a:buFont typeface="Wingdings" charset="2"/>
              <a:buChar char="Ø"/>
            </a:pPr>
            <a:r>
              <a:rPr lang="fr-FR" sz="3200" dirty="0" smtClean="0"/>
              <a:t>Introduction</a:t>
            </a:r>
          </a:p>
          <a:p>
            <a:pPr>
              <a:buFont typeface="Wingdings" charset="2"/>
              <a:buChar char="Ø"/>
            </a:pPr>
            <a:r>
              <a:rPr lang="fr-FR" sz="3200" dirty="0" smtClean="0"/>
              <a:t>Ressources utilisées</a:t>
            </a:r>
          </a:p>
          <a:p>
            <a:pPr>
              <a:buFont typeface="Wingdings" charset="2"/>
              <a:buChar char="Ø"/>
            </a:pPr>
            <a:r>
              <a:rPr lang="fr-FR" sz="3200" dirty="0" smtClean="0"/>
              <a:t>Solution retenu</a:t>
            </a:r>
          </a:p>
          <a:p>
            <a:pPr>
              <a:buFont typeface="Wingdings" charset="2"/>
              <a:buChar char="Ø"/>
            </a:pPr>
            <a:r>
              <a:rPr lang="fr-FR" sz="3200" dirty="0" smtClean="0"/>
              <a:t>Architecture</a:t>
            </a:r>
          </a:p>
          <a:p>
            <a:pPr>
              <a:buFont typeface="Wingdings" charset="2"/>
              <a:buChar char="Ø"/>
            </a:pPr>
            <a:r>
              <a:rPr lang="fr-FR" sz="3200" dirty="0" smtClean="0"/>
              <a:t>Conclusion</a:t>
            </a:r>
          </a:p>
          <a:p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453940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748" y="2487986"/>
            <a:ext cx="2857500" cy="28575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539" y="3406067"/>
            <a:ext cx="2568068" cy="2568068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5748581" y="2792002"/>
            <a:ext cx="4934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Sécurisation des lieux privée et public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45821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Ressources utilisées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067560"/>
            <a:ext cx="4064000" cy="406400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330" y="3173132"/>
            <a:ext cx="2683510" cy="204656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2979420"/>
            <a:ext cx="2240280" cy="224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3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Ressources utilisées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155" y="2217420"/>
            <a:ext cx="1446650" cy="178179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1" y="2236470"/>
            <a:ext cx="2087880" cy="176274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7640" y="2032297"/>
            <a:ext cx="2098040" cy="196691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9731" y="4448101"/>
            <a:ext cx="2047240" cy="138188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5161" y="4227810"/>
            <a:ext cx="1621174" cy="1822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02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Solution retenue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5" t="20922" r="21399" b="19643"/>
          <a:stretch/>
        </p:blipFill>
        <p:spPr>
          <a:xfrm rot="5400000">
            <a:off x="1260703" y="2675864"/>
            <a:ext cx="3890075" cy="2753887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6562756" y="2417824"/>
            <a:ext cx="42108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Combinaison: </a:t>
            </a:r>
          </a:p>
          <a:p>
            <a:pPr marL="285750" indent="-285750">
              <a:buFontTx/>
              <a:buChar char="-"/>
            </a:pPr>
            <a:r>
              <a:rPr lang="fr-FR" sz="2400" dirty="0" smtClean="0"/>
              <a:t>Détection infrarouge  </a:t>
            </a:r>
          </a:p>
          <a:p>
            <a:pPr marL="285750" indent="-285750">
              <a:buFontTx/>
              <a:buChar char="-"/>
            </a:pPr>
            <a:r>
              <a:rPr lang="fr-FR" sz="2400" dirty="0" smtClean="0"/>
              <a:t>Traitement Image</a:t>
            </a:r>
            <a:endParaRPr lang="fr-FR" sz="24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8729" y="4368034"/>
            <a:ext cx="1336943" cy="133694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0059" y="4368034"/>
            <a:ext cx="2891295" cy="112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935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Architecture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8082" y="2840128"/>
            <a:ext cx="4090655" cy="187267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405" y="2338457"/>
            <a:ext cx="2374341" cy="2374341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2281350" y="4712798"/>
            <a:ext cx="18783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- Daemon</a:t>
            </a:r>
          </a:p>
          <a:p>
            <a:r>
              <a:rPr lang="fr-FR" sz="2000" dirty="0" smtClean="0"/>
              <a:t>- Analyse</a:t>
            </a:r>
          </a:p>
          <a:p>
            <a:r>
              <a:rPr lang="fr-FR" sz="2000" dirty="0" smtClean="0"/>
              <a:t>- Serveur Web</a:t>
            </a:r>
            <a:endParaRPr lang="fr-FR" sz="2000" dirty="0"/>
          </a:p>
        </p:txBody>
      </p:sp>
      <p:sp>
        <p:nvSpPr>
          <p:cNvPr id="6" name="ZoneTexte 5"/>
          <p:cNvSpPr txBox="1"/>
          <p:nvPr/>
        </p:nvSpPr>
        <p:spPr>
          <a:xfrm>
            <a:off x="8172704" y="4989797"/>
            <a:ext cx="8214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1030326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3347632" y="2650209"/>
            <a:ext cx="6834753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fr-FR" sz="3200" dirty="0" smtClean="0"/>
              <a:t>Efficacité du </a:t>
            </a:r>
            <a:r>
              <a:rPr lang="fr-FR" sz="3200" dirty="0" err="1" smtClean="0"/>
              <a:t>Raspberry</a:t>
            </a:r>
            <a:r>
              <a:rPr lang="fr-FR" sz="3200" dirty="0" smtClean="0"/>
              <a:t> PI</a:t>
            </a:r>
          </a:p>
          <a:p>
            <a:pPr marL="285750" indent="-285750">
              <a:buFont typeface="Wingdings" charset="2"/>
              <a:buChar char="Ø"/>
            </a:pPr>
            <a:endParaRPr lang="fr-FR" sz="3200" dirty="0" smtClean="0"/>
          </a:p>
          <a:p>
            <a:pPr marL="285750" indent="-285750">
              <a:buFont typeface="Wingdings" charset="2"/>
              <a:buChar char="Ø"/>
            </a:pPr>
            <a:r>
              <a:rPr lang="fr-FR" sz="3200" dirty="0" smtClean="0"/>
              <a:t>Force </a:t>
            </a:r>
            <a:r>
              <a:rPr lang="fr-FR" sz="3200" dirty="0"/>
              <a:t>de </a:t>
            </a:r>
            <a:r>
              <a:rPr lang="fr-FR" sz="3200" dirty="0" smtClean="0"/>
              <a:t>l’algorithme</a:t>
            </a:r>
          </a:p>
          <a:p>
            <a:pPr marL="285750" indent="-285750">
              <a:buFont typeface="Wingdings" charset="2"/>
              <a:buChar char="Ø"/>
            </a:pPr>
            <a:endParaRPr lang="fr-FR" sz="3200" dirty="0" smtClean="0"/>
          </a:p>
          <a:p>
            <a:pPr marL="285750" indent="-285750">
              <a:buFont typeface="Wingdings" charset="2"/>
              <a:buChar char="Ø"/>
            </a:pPr>
            <a:r>
              <a:rPr lang="fr-FR" sz="3200" dirty="0" smtClean="0"/>
              <a:t>Avenir de la vidéo surveillance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23876210"/>
      </p:ext>
    </p:extLst>
  </p:cSld>
  <p:clrMapOvr>
    <a:masterClrMapping/>
  </p:clrMapOvr>
</p:sld>
</file>

<file path=ppt/theme/theme1.xml><?xml version="1.0" encoding="utf-8"?>
<a:theme xmlns:a="http://schemas.openxmlformats.org/drawingml/2006/main" name="Rétrospection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Rétrospective</Template>
  <TotalTime>48</TotalTime>
  <Words>55</Words>
  <Application>Microsoft Macintosh PowerPoint</Application>
  <PresentationFormat>Grand écran</PresentationFormat>
  <Paragraphs>29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Wingdings</vt:lpstr>
      <vt:lpstr>Rétrospection</vt:lpstr>
      <vt:lpstr>PiSecure</vt:lpstr>
      <vt:lpstr>Sommaire</vt:lpstr>
      <vt:lpstr>Introduction</vt:lpstr>
      <vt:lpstr>Ressources utilisées</vt:lpstr>
      <vt:lpstr>Ressources utilisées</vt:lpstr>
      <vt:lpstr>Solution retenue</vt:lpstr>
      <vt:lpstr>Architecture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PiSecure</dc:title>
  <dc:creator>Utilisateur de Microsoft Office</dc:creator>
  <cp:lastModifiedBy>Utilisateur de Microsoft Office</cp:lastModifiedBy>
  <cp:revision>6</cp:revision>
  <dcterms:created xsi:type="dcterms:W3CDTF">2017-12-14T21:48:28Z</dcterms:created>
  <dcterms:modified xsi:type="dcterms:W3CDTF">2017-12-14T22:38:42Z</dcterms:modified>
</cp:coreProperties>
</file>

<file path=docProps/thumbnail.jpeg>
</file>